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7"/>
  </p:notesMasterIdLst>
  <p:sldIdLst>
    <p:sldId id="259" r:id="rId2"/>
    <p:sldId id="296" r:id="rId3"/>
    <p:sldId id="297" r:id="rId4"/>
    <p:sldId id="298" r:id="rId5"/>
    <p:sldId id="290" r:id="rId6"/>
  </p:sldIdLst>
  <p:sldSz cx="12192000" cy="6858000"/>
  <p:notesSz cx="6858000" cy="9144000"/>
  <p:embeddedFontLst>
    <p:embeddedFont>
      <p:font typeface="KoPubWorld돋움체 Bold" panose="020B0600000101010101" charset="-127"/>
      <p:bold r:id="rId8"/>
    </p:embeddedFont>
    <p:embeddedFont>
      <p:font typeface="나눔바른고딕" panose="020B0603020101020101" pitchFamily="50" charset="-127"/>
      <p:regular r:id="rId9"/>
      <p:bold r:id="rId10"/>
    </p:embeddedFont>
    <p:embeddedFont>
      <p:font typeface="나눔스퀘어 ExtraBold" panose="020B0600000101010101" pitchFamily="50" charset="-127"/>
      <p:bold r:id="rId11"/>
    </p:embeddedFont>
    <p:embeddedFont>
      <p:font typeface="나눔스퀘어 Light" panose="020B0600000101010101" pitchFamily="50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444F"/>
    <a:srgbClr val="1A2F36"/>
    <a:srgbClr val="376575"/>
    <a:srgbClr val="4B899F"/>
    <a:srgbClr val="E6E6E6"/>
    <a:srgbClr val="B14629"/>
    <a:srgbClr val="5E9CB2"/>
    <a:srgbClr val="5395AD"/>
    <a:srgbClr val="4E8DA4"/>
    <a:srgbClr val="447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5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8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28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18ABC-DFCE-42BF-ABE4-35F5075277A4}" type="datetimeFigureOut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6923A-3348-462F-90E9-6395847230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5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5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2694F4-2CC2-4BB2-BB28-B0A0BECC3EA7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639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2810B7-697F-41C3-A70E-0A3AC5C4B5C1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20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88A3DD-C331-4436-813E-65E9B191E848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6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C8B990-D885-4235-AFFF-1B10C3EC160B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7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8E70FC-1B93-4803-9EB5-67BD12DB60C2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58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A360E5-E93B-467F-B21B-6399C82DDCB8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65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F65C31-6157-4595-BD0E-3D079089B875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70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F61DB-DC05-4573-8D69-54831F1A475C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04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C14D8-036C-4C43-AAE6-1EA31DCC0506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2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6A2375-3158-4407-905C-5ADB203C8D4C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1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fld id="{092BDC17-9D98-4166-AC30-E367615325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39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OOLUCY/2DGP-TermProject.git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gradFill>
            <a:gsLst>
              <a:gs pos="0">
                <a:srgbClr val="00B0F0">
                  <a:alpha val="29000"/>
                </a:srgbClr>
              </a:gs>
              <a:gs pos="52000">
                <a:srgbClr val="00B0F0">
                  <a:alpha val="26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>
            <a:off x="0" y="-1947182"/>
            <a:ext cx="8795657" cy="8795657"/>
          </a:xfrm>
          <a:prstGeom prst="rtTriangle">
            <a:avLst/>
          </a:prstGeom>
          <a:gradFill>
            <a:gsLst>
              <a:gs pos="0">
                <a:srgbClr val="00B0F0">
                  <a:alpha val="11000"/>
                </a:srgbClr>
              </a:gs>
              <a:gs pos="52000">
                <a:srgbClr val="00B0F0">
                  <a:alpha val="10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162050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14718" y="1950976"/>
            <a:ext cx="376256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2DGP</a:t>
            </a:r>
          </a:p>
          <a:p>
            <a:pPr algn="ctr"/>
            <a:r>
              <a:rPr lang="ko-KR" altLang="en-US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최종발표</a:t>
            </a:r>
            <a:endParaRPr lang="en-US" altLang="ko-KR" sz="80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267200" y="5303959"/>
            <a:ext cx="3657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게임공학과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2019180025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우정연</a:t>
            </a:r>
          </a:p>
        </p:txBody>
      </p:sp>
    </p:spTree>
    <p:extLst>
      <p:ext uri="{BB962C8B-B14F-4D97-AF65-F5344CB8AC3E}">
        <p14:creationId xmlns:p14="http://schemas.microsoft.com/office/powerpoint/2010/main" val="20781498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개별진척도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709984B-F404-4FDA-B321-08586929B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323856"/>
              </p:ext>
            </p:extLst>
          </p:nvPr>
        </p:nvGraphicFramePr>
        <p:xfrm>
          <a:off x="112072" y="1196514"/>
          <a:ext cx="11968075" cy="5397231"/>
        </p:xfrm>
        <a:graphic>
          <a:graphicData uri="http://schemas.openxmlformats.org/drawingml/2006/table">
            <a:tbl>
              <a:tblPr/>
              <a:tblGrid>
                <a:gridCol w="1481836">
                  <a:extLst>
                    <a:ext uri="{9D8B030D-6E8A-4147-A177-3AD203B41FA5}">
                      <a16:colId xmlns:a16="http://schemas.microsoft.com/office/drawing/2014/main" val="1440772714"/>
                    </a:ext>
                  </a:extLst>
                </a:gridCol>
                <a:gridCol w="5167619">
                  <a:extLst>
                    <a:ext uri="{9D8B030D-6E8A-4147-A177-3AD203B41FA5}">
                      <a16:colId xmlns:a16="http://schemas.microsoft.com/office/drawing/2014/main" val="2397406378"/>
                    </a:ext>
                  </a:extLst>
                </a:gridCol>
                <a:gridCol w="5318620">
                  <a:extLst>
                    <a:ext uri="{9D8B030D-6E8A-4147-A177-3AD203B41FA5}">
                      <a16:colId xmlns:a16="http://schemas.microsoft.com/office/drawing/2014/main" val="3640261106"/>
                    </a:ext>
                  </a:extLst>
                </a:gridCol>
              </a:tblGrid>
              <a:tr h="2906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내용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최소 범위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추가 범위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483841"/>
                  </a:ext>
                </a:extLst>
              </a:tr>
              <a:tr h="849224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컨트롤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좌우 방향키로 캐릭터 좌우 이동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하방향키로 캐릭터 숙이기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키 혹은 상방향키로 점프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캐릭터 속도에 따라 점프 거리 변경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캐릭터가 달리다 멈추면 가속도 적용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7258872"/>
                  </a:ext>
                </a:extLst>
              </a:tr>
              <a:tr h="1128535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기술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적을 밟아 적에게 데미지를 줄 수 있음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슈퍼버섯을 먹으면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슈퍼마리오가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됨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파이어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플라워를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먹으면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파이어마리오로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바뀜</a:t>
                      </a:r>
                    </a:p>
                    <a:p>
                      <a:pPr marL="0" marR="0" lvl="0" indent="0" algn="just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스페이스바 입력 시 불 공격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파이어마리오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파이어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마리오를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제외한 다른 변신 추가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별을 먹으면 일정 시간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빨라짐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9005592"/>
                  </a:ext>
                </a:extLst>
              </a:tr>
              <a:tr h="56991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맵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 스테이지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개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+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스테이지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개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스테이지 당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타임어택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요소 추가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몬스터 스테이지 추가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93925222"/>
                  </a:ext>
                </a:extLst>
              </a:tr>
              <a:tr h="849224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적 </a:t>
                      </a:r>
                      <a:r>
                        <a:rPr 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AI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 몬스터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일정 범위 내를 좌우 이동하며 순찰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캐릭터와 조우 시 반응 없음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보스 몬스터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강력한 공격 및 플레이어 조우 시 다가옴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일반 몬스터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캐릭터와 조우 시 캐릭터에게 다가옴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보스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다양한 공격 패턴 추가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9438859"/>
                  </a:ext>
                </a:extLst>
              </a:tr>
              <a:tr h="849224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게임기능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피격 혹은 몬스터와 충돌 시 목숨 감소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적 제거 시 골드 획득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목숨 모두 소진 시 스테이지 처음으로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돌아감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스테이지 재도전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다음 스테이지 도전 등 선택 기능 추가</a:t>
                      </a:r>
                    </a:p>
                    <a:p>
                      <a:pPr lvl="0"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 다른 캐릭터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루이지 등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로도 플레이 기능 추가</a:t>
                      </a: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6358102"/>
                  </a:ext>
                </a:extLst>
              </a:tr>
              <a:tr h="569912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사운드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점프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코인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버섯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불 공격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적군 등 약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종 이상</a:t>
                      </a:r>
                    </a:p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상황에 따른 </a:t>
                      </a:r>
                      <a:r>
                        <a:rPr lang="ko-KR" altLang="en-US" sz="14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배경음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스테이지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스테이지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오버 등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623" marR="8623" marT="862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5026528"/>
                  </a:ext>
                </a:extLst>
              </a:tr>
              <a:tr h="2906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애니메이션</a:t>
                      </a:r>
                    </a:p>
                  </a:txBody>
                  <a:tcPr marL="8623" marR="8623" marT="862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76575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 fontAlgn="ctr">
                        <a:lnSpc>
                          <a:spcPct val="100000"/>
                        </a:lnSpc>
                      </a:pP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걷기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점프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숙이기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공격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커지기 등 약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종 이상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8623" marR="8623" marT="8623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8623" marR="8623" marT="862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2305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914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508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깃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통계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-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주별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횟수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C6720E-055A-4478-83F7-D1C827AD897E}"/>
              </a:ext>
            </a:extLst>
          </p:cNvPr>
          <p:cNvSpPr txBox="1"/>
          <p:nvPr/>
        </p:nvSpPr>
        <p:spPr>
          <a:xfrm>
            <a:off x="194012" y="6269922"/>
            <a:ext cx="5900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3"/>
              </a:rPr>
              <a:t>https://github.com/WOOLUCY/2DGP-TermProject.git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7450D1-2EB1-4D32-BF8C-B26B48D510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1" r="3456"/>
          <a:stretch/>
        </p:blipFill>
        <p:spPr>
          <a:xfrm>
            <a:off x="194012" y="787400"/>
            <a:ext cx="11576647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3832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demo video">
            <a:hlinkClick r:id="" action="ppaction://media"/>
            <a:extLst>
              <a:ext uri="{FF2B5EF4-FFF2-40B4-BE49-F238E27FC236}">
                <a16:creationId xmlns:a16="http://schemas.microsoft.com/office/drawing/2014/main" id="{90C891DC-5BF5-4E60-869F-E3B43BFAEC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9977" b="21002"/>
          <a:stretch/>
        </p:blipFill>
        <p:spPr>
          <a:xfrm>
            <a:off x="211989" y="123223"/>
            <a:ext cx="11768021" cy="653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825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555589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74351" y="2611149"/>
            <a:ext cx="24432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THANK</a:t>
            </a: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YOU</a:t>
            </a:r>
            <a:endParaRPr lang="ko-KR" altLang="en-US" sz="54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36444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</TotalTime>
  <Words>279</Words>
  <Application>Microsoft Office PowerPoint</Application>
  <PresentationFormat>와이드스크린</PresentationFormat>
  <Paragraphs>48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나눔스퀘어 ExtraBold</vt:lpstr>
      <vt:lpstr>나눔바른고딕</vt:lpstr>
      <vt:lpstr>KoPubWorld돋움체 Bold</vt:lpstr>
      <vt:lpstr>Arial</vt:lpstr>
      <vt:lpstr>맑은 고딕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우정연(2019180025)</cp:lastModifiedBy>
  <cp:revision>72</cp:revision>
  <dcterms:created xsi:type="dcterms:W3CDTF">2018-03-01T15:12:07Z</dcterms:created>
  <dcterms:modified xsi:type="dcterms:W3CDTF">2021-12-08T20:32:50Z</dcterms:modified>
</cp:coreProperties>
</file>

<file path=docProps/thumbnail.jpeg>
</file>